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FB156-B50B-4B17-ADD2-111552DA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7D78D0-EBEF-428C-B6C8-A0868430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C0BE0-82CC-4CDB-994C-24752639A350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A5689-C0A5-4F83-B070-A04D1136D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205F5-C410-418B-B25D-0E5B68C6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194E3-3EED-4569-B533-41D10D5BD0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673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17DE61-8888-495A-B0B1-1D14D8E51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6CEF8-CFD1-4F82-B8BB-D4349DAA8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E1D7E-67C7-4E17-8F9D-55AA8FC35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C0BE0-82CC-4CDB-994C-24752639A350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31649-E909-458A-8340-A681A1049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C67C3-AB00-4AE9-959F-4D852E44E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194E3-3EED-4569-B533-41D10D5BD0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072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A4EBC50-227B-4C3E-BD18-42E5C59D4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FF8E9-3509-4925-9C20-F1C2D6DB94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2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BA5FEC4-A0A0-40D7-B5B4-3B1F0BB1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02237-1A1E-48DE-924E-AF820B9584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097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1654F3B-9C5D-4A79-B5A3-58B25255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F51CE9-AD89-4659-A2CB-BD80F9C2BE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872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F9FCBB-A344-44BA-9AE6-6F485DE1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827F5-B425-4C33-B032-2418888DEA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2465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906F3A-0AED-490F-B9BD-304E7A8E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810E2-1435-4CAC-AA75-1396177DE0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5736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061C4EA-6BCF-4CDD-8E98-83C06E16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57674-347F-46A7-B969-004CA0A182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015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FD516D-F189-4710-9227-5AA1056B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cÖ‡kœvËi ce©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EFA12-D3E1-4F4F-AEFC-6F4D19D515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4546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BC420A-71D9-436A-9A5E-E7C10407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1882D9-8F2D-451E-9111-2F81D309A5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112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150D3E-0225-4335-A4CD-0C70BC50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0EB81-7365-4FE4-B67B-EF4944E9A7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5754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FF21D4-1675-4C16-B9CA-9EF91A294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4DB4B-5FF4-4017-95F6-F1F8229172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7655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831A16B-7BED-4E1E-8305-309E35D3E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C944A-9100-46E4-8EA4-1C3CBF7AA2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6117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79AC1E6-2830-461E-869F-D8AB84D6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17A7E2-292C-451B-AE53-664BDA8F52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6014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350E9A-87E7-4E08-BEB8-D4A1E9AF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22A01C-8E67-49C1-8100-3F60394051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288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2B4FE0-195A-41A3-9CE8-CFF22065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0DA800-5FD5-4385-8308-0EB03CE524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7980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4E26B1-BA37-4663-B6CC-CE983C44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371402-DAB9-4FD0-B52B-50E5D661D0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211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Office PowerPoint</Application>
  <PresentationFormat>On-screen Show (4:3)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cÖ‡kœvËi ce©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1</cp:revision>
  <dcterms:created xsi:type="dcterms:W3CDTF">2019-07-20T12:21:25Z</dcterms:created>
  <dcterms:modified xsi:type="dcterms:W3CDTF">2019-07-20T12:21:25Z</dcterms:modified>
</cp:coreProperties>
</file>